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70" r:id="rId2"/>
    <p:sldId id="371" r:id="rId3"/>
    <p:sldId id="352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21" r:id="rId12"/>
    <p:sldId id="402" r:id="rId13"/>
    <p:sldId id="396" r:id="rId14"/>
    <p:sldId id="398" r:id="rId15"/>
    <p:sldId id="400" r:id="rId16"/>
    <p:sldId id="399" r:id="rId17"/>
    <p:sldId id="40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1" autoAdjust="0"/>
    <p:restoredTop sz="94660"/>
  </p:normalViewPr>
  <p:slideViewPr>
    <p:cSldViewPr snapToGrid="0">
      <p:cViewPr varScale="1">
        <p:scale>
          <a:sx n="224" d="100"/>
          <a:sy n="2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7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9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5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25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5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4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7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6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9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Package</a:t>
            </a:r>
            <a:r>
              <a:rPr lang="ko-KR" altLang="en-US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en-US" altLang="ko-KR" sz="2667" dirty="0" err="1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SpMix</a:t>
            </a:r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365250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with ‘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’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00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5BED02-9948-1845-A409-2804C2A1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18" y="5861717"/>
            <a:ext cx="8597348" cy="572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3261E-CADC-3A41-A530-D11A6ECB1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81"/>
          <a:stretch/>
        </p:blipFill>
        <p:spPr>
          <a:xfrm>
            <a:off x="2555108" y="781219"/>
            <a:ext cx="6747168" cy="48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FE938-2157-644F-81C9-E99640E9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88" y="1202509"/>
            <a:ext cx="7227680" cy="1713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D3E52F-69BF-A842-9E9A-3D5989A6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88" y="3616037"/>
            <a:ext cx="9525000" cy="1473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4CCAF-CCB4-6B42-8083-8C3E4463E10B}"/>
              </a:ext>
            </a:extLst>
          </p:cNvPr>
          <p:cNvSpPr/>
          <p:nvPr/>
        </p:nvSpPr>
        <p:spPr>
          <a:xfrm>
            <a:off x="1163288" y="4237134"/>
            <a:ext cx="8313221" cy="299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1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FFA372-1741-104F-8E99-30F9454B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90" y="5309132"/>
            <a:ext cx="7810500" cy="88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401068-1C97-6F4D-AC37-1DBA52072827}"/>
              </a:ext>
            </a:extLst>
          </p:cNvPr>
          <p:cNvSpPr txBox="1"/>
          <p:nvPr/>
        </p:nvSpPr>
        <p:spPr>
          <a:xfrm>
            <a:off x="1110192" y="4747937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paramFitGammaOne.R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A40A9C-E2A5-2B4B-B749-5A0AAA4FE80E}"/>
              </a:ext>
            </a:extLst>
          </p:cNvPr>
          <p:cNvSpPr/>
          <p:nvPr/>
        </p:nvSpPr>
        <p:spPr>
          <a:xfrm>
            <a:off x="1767585" y="5332985"/>
            <a:ext cx="7019305" cy="220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6BE4CD-6AB8-4F45-B531-1C3E4B268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96" y="1544668"/>
            <a:ext cx="10883900" cy="2717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C655C7-A3AC-F441-8713-33B97D88CA60}"/>
              </a:ext>
            </a:extLst>
          </p:cNvPr>
          <p:cNvSpPr txBox="1"/>
          <p:nvPr/>
        </p:nvSpPr>
        <p:spPr>
          <a:xfrm>
            <a:off x="1163288" y="816415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fmlcd.R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28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447706-0E44-6A41-B7F4-EC17DED2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" y="1035758"/>
            <a:ext cx="5876757" cy="57417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D4B13F-D3A4-C044-9B52-D906858A509F}"/>
              </a:ext>
            </a:extLst>
          </p:cNvPr>
          <p:cNvSpPr txBox="1"/>
          <p:nvPr/>
        </p:nvSpPr>
        <p:spPr>
          <a:xfrm>
            <a:off x="6959890" y="4046517"/>
            <a:ext cx="346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paramFitGammaOne.R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CACD91-566E-2E4F-9B7C-1B8C95F0679A}"/>
              </a:ext>
            </a:extLst>
          </p:cNvPr>
          <p:cNvSpPr/>
          <p:nvPr/>
        </p:nvSpPr>
        <p:spPr>
          <a:xfrm>
            <a:off x="1163289" y="3208963"/>
            <a:ext cx="5710996" cy="9355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SpMix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w/ ‘</a:t>
            </a:r>
            <a:r>
              <a:rPr lang="en-US" altLang="ko-KR" sz="1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fmlogcondens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’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7C13F8-E736-47C7-A7E6-B9BF2CB910BA}"/>
              </a:ext>
            </a:extLst>
          </p:cNvPr>
          <p:cNvSpPr/>
          <p:nvPr/>
        </p:nvSpPr>
        <p:spPr>
          <a:xfrm>
            <a:off x="1250432" y="5795901"/>
            <a:ext cx="9362660" cy="720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025EDC-5E14-DD49-8C5B-646B5C91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08" y="5840260"/>
            <a:ext cx="8287819" cy="632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F5F06D-5BD6-7B46-B736-3CE342CF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40" y="789598"/>
            <a:ext cx="6187444" cy="49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4374653" y="2951946"/>
            <a:ext cx="6663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Time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Comparison</a:t>
            </a:r>
          </a:p>
          <a:p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0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Time Comparison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37CD4A-8DBA-8847-8C82-649F6242F81C}"/>
              </a:ext>
            </a:extLst>
          </p:cNvPr>
          <p:cNvSpPr/>
          <p:nvPr/>
        </p:nvSpPr>
        <p:spPr>
          <a:xfrm>
            <a:off x="1353613" y="182226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dirty="0" err="1"/>
              <a:t>Sp.mix.multi</a:t>
            </a:r>
            <a:r>
              <a:rPr lang="en-US" altLang="ko-Kore-KR" dirty="0"/>
              <a:t> (master branch, using </a:t>
            </a:r>
            <a:r>
              <a:rPr lang="en-US" altLang="ko-Kore-KR" dirty="0" err="1"/>
              <a:t>LogConcDEAD</a:t>
            </a:r>
            <a:r>
              <a:rPr lang="en-US" altLang="ko-Kore-KR" dirty="0"/>
              <a:t>)</a:t>
            </a:r>
          </a:p>
          <a:p>
            <a:r>
              <a:rPr lang="en-US" altLang="ko-Kore-KR" dirty="0"/>
              <a:t>With </a:t>
            </a:r>
            <a:r>
              <a:rPr lang="en-US" altLang="ko-Kore-KR" dirty="0" err="1"/>
              <a:t>SimMultiNormal</a:t>
            </a:r>
            <a:r>
              <a:rPr lang="en-US" altLang="ko-Kore-KR" dirty="0"/>
              <a:t>(M=500,N=1000)</a:t>
            </a:r>
          </a:p>
          <a:p>
            <a:endParaRPr lang="en-US" altLang="ko-Kore-KR" dirty="0"/>
          </a:p>
          <a:p>
            <a:r>
              <a:rPr lang="en-US" altLang="ko-Kore-KR" dirty="0"/>
              <a:t>P0=0.95</a:t>
            </a:r>
          </a:p>
          <a:p>
            <a:r>
              <a:rPr lang="ko-Kore-KR" altLang="en-US" dirty="0"/>
              <a:t> user   system  elapsed </a:t>
            </a:r>
          </a:p>
          <a:p>
            <a:r>
              <a:rPr lang="ko-Kore-KR" altLang="en-US" dirty="0"/>
              <a:t>6080.344   27.037 6108.142</a:t>
            </a:r>
            <a:endParaRPr lang="en-US" altLang="ko-Kore-KR" dirty="0"/>
          </a:p>
          <a:p>
            <a:endParaRPr lang="en-US" altLang="ko-Kore-KR" dirty="0"/>
          </a:p>
          <a:p>
            <a:r>
              <a:rPr lang="en-US" altLang="ko-Kore-KR" dirty="0"/>
              <a:t>P0=0.9</a:t>
            </a:r>
          </a:p>
          <a:p>
            <a:r>
              <a:rPr lang="en" altLang="ko-Kore-KR" dirty="0"/>
              <a:t> user   system  elapsed </a:t>
            </a:r>
          </a:p>
          <a:p>
            <a:r>
              <a:rPr lang="en" altLang="ko-Kore-KR" dirty="0"/>
              <a:t>3394.383   19.181 3414.765</a:t>
            </a:r>
          </a:p>
          <a:p>
            <a:endParaRPr lang="en" altLang="ko-Kore-KR" dirty="0"/>
          </a:p>
          <a:p>
            <a:r>
              <a:rPr lang="en" altLang="ko-Kore-KR" dirty="0"/>
              <a:t>P0=0.8</a:t>
            </a:r>
          </a:p>
          <a:p>
            <a:r>
              <a:rPr lang="en" altLang="ko-Kore-KR" dirty="0"/>
              <a:t> user   system  elapsed </a:t>
            </a:r>
          </a:p>
          <a:p>
            <a:r>
              <a:rPr lang="en" altLang="ko-Kore-KR" dirty="0"/>
              <a:t>4797.007   21.992 4819.934</a:t>
            </a:r>
            <a:r>
              <a:rPr lang="ko-Kore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55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0386" y="2474700"/>
            <a:ext cx="5117595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Argument/Documentation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Update</a:t>
            </a: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sp.mix.multi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with ‘</a:t>
            </a:r>
            <a:r>
              <a:rPr lang="en-US" altLang="ko-KR" sz="1867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fmlogcondens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’</a:t>
            </a:r>
          </a:p>
          <a:p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Time Comparison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28613" y="1942328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4106084" y="1942327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3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849838" y="1942328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880432" y="1945292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5188987" y="1942327"/>
            <a:ext cx="1797417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/>
          <p:cNvSpPr/>
          <p:nvPr/>
        </p:nvSpPr>
        <p:spPr>
          <a:xfrm>
            <a:off x="4135113" y="4211761"/>
            <a:ext cx="2851291" cy="4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3345372" y="2905780"/>
            <a:ext cx="666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Argument/Documentation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8A65E-A385-4994-9CDF-412BC3F9CC14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6E75F7-5B0F-47FC-8461-4086F1EB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83" y="1448148"/>
            <a:ext cx="8822757" cy="48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0CAACD3-80C6-4F5A-B368-5769587D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29" y="1241658"/>
            <a:ext cx="8118266" cy="5462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30BDCA-8F22-524A-9F88-7807B0DF3860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058D944-09B2-4FC1-87EE-3F7BE14F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63" y="1382007"/>
            <a:ext cx="9000473" cy="4985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AFF61F-F024-DB48-999E-700752A3609E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5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01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647BF76-6F62-47D8-8C1F-9D4AC23D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84" y="1401555"/>
            <a:ext cx="8917155" cy="48765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692BD8-E526-4941-9AB0-A757FBBA11C6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5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98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02 Function argument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thre.LocalFDR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thre.z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Uthre.gam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Lthre.gam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3C1C69C-DF0C-4880-9958-A949DAAA4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35" r="74776"/>
          <a:stretch/>
        </p:blipFill>
        <p:spPr>
          <a:xfrm>
            <a:off x="962665" y="1896178"/>
            <a:ext cx="2225449" cy="248577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DB4C2F4-943F-4DAB-8683-7B2506977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39" r="898" b="51171"/>
          <a:stretch/>
        </p:blipFill>
        <p:spPr>
          <a:xfrm>
            <a:off x="1540495" y="4812631"/>
            <a:ext cx="8837076" cy="113578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9C8018B-F2B9-4793-BCEC-A85E235B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488" y="2112327"/>
            <a:ext cx="6906335" cy="20534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5D62DD-0820-4C85-B25C-24196366B77A}"/>
              </a:ext>
            </a:extLst>
          </p:cNvPr>
          <p:cNvSpPr/>
          <p:nvPr/>
        </p:nvSpPr>
        <p:spPr>
          <a:xfrm>
            <a:off x="6728059" y="2454443"/>
            <a:ext cx="798897" cy="231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B67D96-FE5A-421E-AD1E-14779AD5DC2B}"/>
              </a:ext>
            </a:extLst>
          </p:cNvPr>
          <p:cNvSpPr/>
          <p:nvPr/>
        </p:nvSpPr>
        <p:spPr>
          <a:xfrm>
            <a:off x="5894248" y="3514810"/>
            <a:ext cx="4693541" cy="231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445A0-B4C7-694A-B19F-9F5D3575F5A6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6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DB399-8879-4421-8CA8-FD74AEBD157F}"/>
              </a:ext>
            </a:extLst>
          </p:cNvPr>
          <p:cNvSpPr txBox="1"/>
          <p:nvPr/>
        </p:nvSpPr>
        <p:spPr>
          <a:xfrm>
            <a:off x="863243" y="579876"/>
            <a:ext cx="10191580" cy="1521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03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: ‘Mono’ argument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    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910DC2C-1F5E-481E-9717-209F85F9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64" y="1787223"/>
            <a:ext cx="4964932" cy="118212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B21A6E6-DC32-454F-85B3-136827806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"/>
          <a:stretch/>
        </p:blipFill>
        <p:spPr>
          <a:xfrm>
            <a:off x="1379639" y="4008181"/>
            <a:ext cx="4251140" cy="229982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E660D16-EC18-498E-86FD-D87CBD686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78" y="2581161"/>
            <a:ext cx="5602546" cy="20806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401979-0E53-4B03-8D64-ADC950E185B8}"/>
              </a:ext>
            </a:extLst>
          </p:cNvPr>
          <p:cNvSpPr/>
          <p:nvPr/>
        </p:nvSpPr>
        <p:spPr>
          <a:xfrm>
            <a:off x="1276493" y="2670968"/>
            <a:ext cx="4964932" cy="279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FADD6-E491-E746-A819-50F1CB472412}"/>
              </a:ext>
            </a:extLst>
          </p:cNvPr>
          <p:cNvSpPr txBox="1"/>
          <p:nvPr/>
        </p:nvSpPr>
        <p:spPr>
          <a:xfrm>
            <a:off x="9266554" y="272486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Update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4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335</Words>
  <Application>Microsoft Macintosh PowerPoint</Application>
  <PresentationFormat>와이드스크린</PresentationFormat>
  <Paragraphs>93</Paragraphs>
  <Slides>17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5</cp:revision>
  <dcterms:created xsi:type="dcterms:W3CDTF">2021-07-29T23:17:26Z</dcterms:created>
  <dcterms:modified xsi:type="dcterms:W3CDTF">2021-08-20T00:44:37Z</dcterms:modified>
</cp:coreProperties>
</file>